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9" r:id="rId2"/>
    <p:sldId id="270" r:id="rId3"/>
    <p:sldId id="272" r:id="rId4"/>
    <p:sldId id="258" r:id="rId5"/>
    <p:sldId id="275" r:id="rId6"/>
    <p:sldId id="273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EBBE8E-CA7E-4181-993A-8E4CB64B202D}" type="datetimeFigureOut">
              <a:rPr lang="zh-TW" altLang="en-US" smtClean="0"/>
              <a:t>2025/12/12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DDCF2E-828A-4D43-8ED3-1B4F82FBCF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0255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EFB2D3D5-D05B-4410-AE02-D124579664A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5" y="0"/>
            <a:ext cx="12189630" cy="6858000"/>
          </a:xfrm>
          <a:prstGeom prst="rect">
            <a:avLst/>
          </a:prstGeom>
        </p:spPr>
      </p:pic>
      <p:sp>
        <p:nvSpPr>
          <p:cNvPr id="3" name="文字方塊 2">
            <a:extLst>
              <a:ext uri="{FF2B5EF4-FFF2-40B4-BE49-F238E27FC236}">
                <a16:creationId xmlns:a16="http://schemas.microsoft.com/office/drawing/2014/main" id="{8823090B-F5A4-4D64-827B-6E6B781DBEFD}"/>
              </a:ext>
            </a:extLst>
          </p:cNvPr>
          <p:cNvSpPr txBox="1"/>
          <p:nvPr userDrawn="1"/>
        </p:nvSpPr>
        <p:spPr>
          <a:xfrm>
            <a:off x="164262" y="5992009"/>
            <a:ext cx="73661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4000" b="1" dirty="0">
                <a:solidFill>
                  <a:schemeClr val="bg1"/>
                </a:solidFill>
              </a:rPr>
              <a:t>高科技廠房淨零解決方案研討會</a:t>
            </a:r>
          </a:p>
        </p:txBody>
      </p:sp>
    </p:spTree>
    <p:extLst>
      <p:ext uri="{BB962C8B-B14F-4D97-AF65-F5344CB8AC3E}">
        <p14:creationId xmlns:p14="http://schemas.microsoft.com/office/powerpoint/2010/main" val="1090108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A2E3BC3-F135-47CB-817E-F805FA50C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52F1D0F3-3439-4E7F-86B4-98D23F02FF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7B76C81-577D-474B-827B-7EDCB177AB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82815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圖片版面配置區 6">
            <a:extLst>
              <a:ext uri="{FF2B5EF4-FFF2-40B4-BE49-F238E27FC236}">
                <a16:creationId xmlns:a16="http://schemas.microsoft.com/office/drawing/2014/main" id="{47F403B5-109C-492F-9D87-BE24B637260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98500" y="1955800"/>
            <a:ext cx="3987800" cy="3797300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2166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B6A79F2D-2874-4BA5-AAE4-57F154BE490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5" y="0"/>
            <a:ext cx="1218963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13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7DEF2789-F64F-4692-AE5B-A6BAFE81C8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40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/>
              <a:t>按一下以編輯母片子標題樣式</a:t>
            </a:r>
          </a:p>
        </p:txBody>
      </p:sp>
    </p:spTree>
    <p:extLst>
      <p:ext uri="{BB962C8B-B14F-4D97-AF65-F5344CB8AC3E}">
        <p14:creationId xmlns:p14="http://schemas.microsoft.com/office/powerpoint/2010/main" val="3424105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45F192-AB1A-4F23-9E3B-580ABFB36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ABFEF0A-4366-4D20-A5F4-D3C5746596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991135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CA06AAC-88B7-4854-B7B8-CBEF1F685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9DDA4D5-26F5-4331-B8CA-37C75DF401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683430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050E991-3F49-4289-A7F1-E4EB25C5E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EBD8CC2-2EBF-44FA-8C74-322862075A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AE91AA21-5898-48B1-A15E-567CA99A63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4155100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3DAC77-0D33-4241-897E-F49675C1D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54BB420-7D3A-4C0A-B187-781A5042AB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4F357C2-F7BA-4212-A20C-CFE0E4185C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10828A13-B817-4EE6-8BFF-CDF9833ACC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33554E96-81C5-483E-83BB-F977B21C25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399683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A12B27B-313F-4A13-8AEB-F930055C2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4046556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CCE7C9F-1F35-4061-9E6A-4F16740CB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A14EAB1-3A69-43AF-B7AD-128B3C0410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A1819CC-48E8-4B50-8056-5B49827FE4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711977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980891B7-4AF0-46BF-AE90-A815E54D7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CCA7F3-39E1-4CF9-8D2D-00750BCE17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EB0C3E0-6B3C-41B7-B651-68DB46776A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ADD4F6-9772-4D2E-9A5D-83E7BBDBC267}" type="datetimeFigureOut">
              <a:rPr lang="zh-TW" altLang="en-US" smtClean="0"/>
              <a:t>2025/12/12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BF72B2E-AD03-4CF8-A4CB-47D1543DA1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1139F6A-BF37-4D6F-934F-134DD907BA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5D5E-7E86-424D-9F9D-257AA24E95E1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43E3DC5F-8829-4E29-A50D-20B964F5A47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5" y="0"/>
            <a:ext cx="12189630" cy="6858000"/>
          </a:xfrm>
          <a:prstGeom prst="rect">
            <a:avLst/>
          </a:prstGeom>
        </p:spPr>
      </p:pic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13C73B1E-9EA3-4C40-AC50-B588473E5ECA}"/>
              </a:ext>
            </a:extLst>
          </p:cNvPr>
          <p:cNvSpPr txBox="1">
            <a:spLocks/>
          </p:cNvSpPr>
          <p:nvPr userDrawn="1"/>
        </p:nvSpPr>
        <p:spPr>
          <a:xfrm>
            <a:off x="8049768" y="6246622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zh-TW"/>
            </a:defPPr>
            <a:lvl1pPr marL="0" algn="l" defTabSz="914400" rtl="0" eaLnBrk="1" latinLnBrk="0" hangingPunct="1"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C5435D5E-7E86-424D-9F9D-257AA24E95E1}" type="slidenum">
              <a:rPr lang="zh-TW" altLang="en-US" smtClean="0"/>
              <a:pPr algn="r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10500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55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80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>
            <a:extLst>
              <a:ext uri="{FF2B5EF4-FFF2-40B4-BE49-F238E27FC236}">
                <a16:creationId xmlns:a16="http://schemas.microsoft.com/office/drawing/2014/main" id="{C4E8F048-2485-4E2B-8BBA-B0AAA7D78E07}"/>
              </a:ext>
            </a:extLst>
          </p:cNvPr>
          <p:cNvSpPr txBox="1"/>
          <p:nvPr/>
        </p:nvSpPr>
        <p:spPr>
          <a:xfrm>
            <a:off x="1" y="3093080"/>
            <a:ext cx="12192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講題講師甄選資料格式</a:t>
            </a:r>
            <a:br>
              <a:rPr lang="en-US" altLang="zh-TW" sz="32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</a:br>
            <a:r>
              <a:rPr lang="en-US" altLang="zh-TW" sz="32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</a:t>
            </a:r>
            <a:r>
              <a:rPr lang="zh-TW" altLang="en-US" sz="32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敬請中英文都要提供，請務必提供講師照片</a:t>
            </a:r>
            <a:r>
              <a:rPr lang="en-US" altLang="zh-TW" sz="32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)</a:t>
            </a:r>
          </a:p>
          <a:p>
            <a:pPr algn="ctr"/>
            <a:endParaRPr lang="en-US" altLang="zh-TW" sz="3200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en-US" altLang="zh-TW" sz="32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Speaker Topic Selection Information Format</a:t>
            </a:r>
            <a:br>
              <a:rPr lang="en-US" altLang="zh-TW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</a:br>
            <a:r>
              <a:rPr lang="en-US" altLang="zh-TW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</a:t>
            </a:r>
            <a:r>
              <a:rPr lang="en-US" altLang="zh-TW" sz="3200" i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Please provide both Chinese and English versions,</a:t>
            </a:r>
          </a:p>
          <a:p>
            <a:pPr algn="ctr"/>
            <a:r>
              <a:rPr lang="en-US" altLang="zh-TW" sz="3200" i="1">
                <a:solidFill>
                  <a:schemeClr val="accent4">
                    <a:lumMod val="60000"/>
                    <a:lumOff val="40000"/>
                  </a:schemeClr>
                </a:solidFill>
              </a:rPr>
              <a:t> and </a:t>
            </a:r>
            <a:r>
              <a:rPr lang="en-US" altLang="zh-TW" sz="3200" i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 sure to include the speaker’s photo.</a:t>
            </a:r>
            <a:r>
              <a:rPr lang="en-US" altLang="zh-TW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)</a:t>
            </a:r>
            <a:endParaRPr lang="zh-TW" altLang="en-US" sz="3200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386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9">
            <a:extLst>
              <a:ext uri="{FF2B5EF4-FFF2-40B4-BE49-F238E27FC236}">
                <a16:creationId xmlns:a16="http://schemas.microsoft.com/office/drawing/2014/main" id="{76262058-5ED1-4635-BD34-3CAEB68453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9203" y="5165713"/>
            <a:ext cx="315729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Char char="•"/>
              <a:defRPr kumimoji="1" sz="2800">
                <a:solidFill>
                  <a:schemeClr val="tx1"/>
                </a:solidFill>
                <a:latin typeface="Gill Sans Std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400">
                <a:solidFill>
                  <a:schemeClr val="tx1"/>
                </a:solidFill>
                <a:latin typeface="Gill Sans Std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Gill Sans Std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Gill Sans Std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>
                <a:solidFill>
                  <a:schemeClr val="tx1"/>
                </a:solidFill>
                <a:latin typeface="Gill Sans Std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latin typeface="Gill Sans Std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latin typeface="Gill Sans Std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latin typeface="Gill Sans Std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latin typeface="Gill Sans Std" pitchFamily="34" charset="0"/>
                <a:ea typeface="ＭＳ Ｐゴシック" pitchFamily="34" charset="-128"/>
              </a:defRPr>
            </a:lvl9pPr>
          </a:lstStyle>
          <a:p>
            <a:pPr marL="0" indent="0" defTabSz="548627" eaLnBrk="1" hangingPunct="1">
              <a:spcBef>
                <a:spcPct val="50000"/>
              </a:spcBef>
              <a:buNone/>
            </a:pPr>
            <a:r>
              <a:rPr kumimoji="0" lang="en-US" altLang="zh-TW" sz="1200" dirty="0">
                <a:solidFill>
                  <a:srgbClr val="404040"/>
                </a:solidFill>
                <a:latin typeface="Arial"/>
                <a:ea typeface="新細明體" pitchFamily="18" charset="-120"/>
              </a:rPr>
              <a:t>For Newspaper AD, website and on-site LED screen, please kindly provide photo (not too casual), </a:t>
            </a:r>
            <a:r>
              <a:rPr kumimoji="0" lang="en-US" altLang="zh-TW" sz="1200" dirty="0">
                <a:solidFill>
                  <a:srgbClr val="FF0000"/>
                </a:solidFill>
                <a:latin typeface="Arial"/>
                <a:ea typeface="新細明體" pitchFamily="18" charset="-120"/>
              </a:rPr>
              <a:t>file size more than 1.5 MB, with high resolution.</a:t>
            </a:r>
          </a:p>
        </p:txBody>
      </p:sp>
      <p:sp>
        <p:nvSpPr>
          <p:cNvPr id="4" name="矩形 22">
            <a:extLst>
              <a:ext uri="{FF2B5EF4-FFF2-40B4-BE49-F238E27FC236}">
                <a16:creationId xmlns:a16="http://schemas.microsoft.com/office/drawing/2014/main" id="{0C66C1E3-9B09-4B95-B84F-AA862080460B}"/>
              </a:ext>
            </a:extLst>
          </p:cNvPr>
          <p:cNvSpPr/>
          <p:nvPr/>
        </p:nvSpPr>
        <p:spPr>
          <a:xfrm>
            <a:off x="5143500" y="1067265"/>
            <a:ext cx="6210300" cy="19593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rtlCol="0" anchor="t"/>
          <a:lstStyle/>
          <a:p>
            <a:pPr defTabSz="653110">
              <a:defRPr/>
            </a:pPr>
            <a:r>
              <a:rPr lang="zh-TW" altLang="en-US" sz="2800" dirty="0">
                <a:latin typeface="+mj-ea"/>
                <a:ea typeface="+mj-ea"/>
              </a:rPr>
              <a:t>姓名</a:t>
            </a:r>
            <a:r>
              <a:rPr lang="en-US" altLang="zh-TW" sz="2800" dirty="0">
                <a:latin typeface="+mj-ea"/>
                <a:ea typeface="+mj-ea"/>
              </a:rPr>
              <a:t>:                             </a:t>
            </a:r>
            <a:r>
              <a:rPr lang="zh-TW" altLang="en-US" sz="2800" dirty="0">
                <a:latin typeface="+mj-ea"/>
                <a:ea typeface="+mj-ea"/>
              </a:rPr>
              <a:t> </a:t>
            </a:r>
            <a:r>
              <a:rPr lang="zh-TW" altLang="en-US" sz="2800" dirty="0">
                <a:latin typeface="+mj-ea"/>
              </a:rPr>
              <a:t>先生</a:t>
            </a:r>
            <a:r>
              <a:rPr lang="en-US" altLang="zh-TW" sz="2800" dirty="0">
                <a:latin typeface="+mj-ea"/>
              </a:rPr>
              <a:t>/ </a:t>
            </a:r>
            <a:r>
              <a:rPr lang="zh-TW" altLang="en-US" sz="2800" dirty="0">
                <a:latin typeface="+mj-ea"/>
              </a:rPr>
              <a:t>女士</a:t>
            </a:r>
            <a:r>
              <a:rPr lang="en-US" altLang="zh-TW" sz="2800" dirty="0">
                <a:latin typeface="+mj-ea"/>
              </a:rPr>
              <a:t> </a:t>
            </a:r>
            <a:endParaRPr lang="en-US" altLang="zh-TW" sz="2800" dirty="0">
              <a:latin typeface="+mj-ea"/>
              <a:ea typeface="+mj-ea"/>
            </a:endParaRPr>
          </a:p>
          <a:p>
            <a:pPr defTabSz="653110">
              <a:defRPr/>
            </a:pPr>
            <a:r>
              <a:rPr lang="zh-TW" altLang="en-US" sz="2800" dirty="0">
                <a:latin typeface="+mj-ea"/>
                <a:ea typeface="+mj-ea"/>
              </a:rPr>
              <a:t>職稱</a:t>
            </a:r>
            <a:r>
              <a:rPr lang="en-US" altLang="zh-TW" sz="2800" dirty="0">
                <a:latin typeface="+mj-ea"/>
                <a:ea typeface="+mj-ea"/>
              </a:rPr>
              <a:t>:</a:t>
            </a:r>
          </a:p>
          <a:p>
            <a:pPr defTabSz="653110">
              <a:defRPr/>
            </a:pPr>
            <a:r>
              <a:rPr lang="zh-TW" altLang="en-US" sz="2800" dirty="0">
                <a:latin typeface="+mj-ea"/>
              </a:rPr>
              <a:t>部門</a:t>
            </a:r>
            <a:r>
              <a:rPr lang="en-US" altLang="zh-TW" sz="2800" dirty="0">
                <a:latin typeface="+mj-ea"/>
              </a:rPr>
              <a:t>:</a:t>
            </a:r>
          </a:p>
          <a:p>
            <a:pPr defTabSz="653110">
              <a:defRPr/>
            </a:pPr>
            <a:r>
              <a:rPr lang="zh-TW" altLang="en-US" sz="2800" dirty="0">
                <a:latin typeface="+mj-ea"/>
              </a:rPr>
              <a:t>公司</a:t>
            </a:r>
            <a:r>
              <a:rPr lang="en-US" altLang="zh-TW" sz="2800" dirty="0">
                <a:latin typeface="+mj-ea"/>
              </a:rPr>
              <a:t>:</a:t>
            </a:r>
          </a:p>
        </p:txBody>
      </p:sp>
      <p:sp>
        <p:nvSpPr>
          <p:cNvPr id="5" name="內容版面配置區 16">
            <a:extLst>
              <a:ext uri="{FF2B5EF4-FFF2-40B4-BE49-F238E27FC236}">
                <a16:creationId xmlns:a16="http://schemas.microsoft.com/office/drawing/2014/main" id="{E416016F-B79C-437E-B3C9-AE5E18DD33A4}"/>
              </a:ext>
            </a:extLst>
          </p:cNvPr>
          <p:cNvSpPr txBox="1">
            <a:spLocks/>
          </p:cNvSpPr>
          <p:nvPr/>
        </p:nvSpPr>
        <p:spPr>
          <a:xfrm>
            <a:off x="5143500" y="2932674"/>
            <a:ext cx="6210300" cy="3425844"/>
          </a:xfrm>
          <a:prstGeom prst="rect">
            <a:avLst/>
          </a:prstGeom>
        </p:spPr>
        <p:txBody>
          <a:bodyPr/>
          <a:lstStyle>
            <a:lvl1pPr marL="489833" indent="-489833" algn="l" defTabSz="653110" rtl="0" eaLnBrk="1" latinLnBrk="0" hangingPunct="1">
              <a:spcBef>
                <a:spcPts val="857"/>
              </a:spcBef>
              <a:buFont typeface="Arial"/>
              <a:buChar char="•"/>
              <a:defRPr sz="2900" kern="1200">
                <a:solidFill>
                  <a:srgbClr val="63A70A"/>
                </a:solidFill>
                <a:latin typeface="Roboto Medium"/>
                <a:ea typeface="+mn-ea"/>
                <a:cs typeface="Roboto"/>
              </a:defRPr>
            </a:lvl1pPr>
            <a:lvl2pPr marL="1061304" indent="-408194" algn="l" defTabSz="653110" rtl="0" eaLnBrk="1" latinLnBrk="0" hangingPunct="1">
              <a:spcBef>
                <a:spcPts val="857"/>
              </a:spcBef>
              <a:buFont typeface="Arial"/>
              <a:buChar char="–"/>
              <a:defRPr sz="2600" kern="1200">
                <a:solidFill>
                  <a:schemeClr val="tx1"/>
                </a:solidFill>
                <a:latin typeface="Roboto Light"/>
                <a:ea typeface="+mn-ea"/>
                <a:cs typeface="Roboto"/>
              </a:defRPr>
            </a:lvl2pPr>
            <a:lvl3pPr marL="1632776" indent="-326555" algn="l" defTabSz="653110" rtl="0" eaLnBrk="1" latinLnBrk="0" hangingPunct="1">
              <a:spcBef>
                <a:spcPts val="857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Roboto Light"/>
                <a:ea typeface="+mn-ea"/>
                <a:cs typeface="Roboto"/>
              </a:defRPr>
            </a:lvl3pPr>
            <a:lvl4pPr marL="2285886" indent="-326555" algn="l" defTabSz="653110" rtl="0" eaLnBrk="1" latinLnBrk="0" hangingPunct="1">
              <a:spcBef>
                <a:spcPts val="857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Roboto Light"/>
                <a:ea typeface="+mn-ea"/>
                <a:cs typeface="Roboto"/>
              </a:defRPr>
            </a:lvl4pPr>
            <a:lvl5pPr marL="2938996" indent="-326555" algn="l" defTabSz="653110" rtl="0" eaLnBrk="1" latinLnBrk="0" hangingPunct="1">
              <a:spcBef>
                <a:spcPts val="857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Roboto Light"/>
                <a:ea typeface="+mn-ea"/>
                <a:cs typeface="Roboto"/>
              </a:defRPr>
            </a:lvl5pPr>
            <a:lvl6pPr marL="3592106" indent="-326555" algn="l" defTabSz="653110" rtl="0" eaLnBrk="1" latinLnBrk="0" hangingPunct="1">
              <a:spcBef>
                <a:spcPct val="20000"/>
              </a:spcBef>
              <a:buFont typeface="Arial"/>
              <a:buChar char="•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45216" indent="-326555" algn="l" defTabSz="653110" rtl="0" eaLnBrk="1" latinLnBrk="0" hangingPunct="1">
              <a:spcBef>
                <a:spcPct val="20000"/>
              </a:spcBef>
              <a:buFont typeface="Arial"/>
              <a:buChar char="•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98327" indent="-326555" algn="l" defTabSz="653110" rtl="0" eaLnBrk="1" latinLnBrk="0" hangingPunct="1">
              <a:spcBef>
                <a:spcPct val="20000"/>
              </a:spcBef>
              <a:buFont typeface="Arial"/>
              <a:buChar char="•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551437" indent="-326555" algn="l" defTabSz="653110" rtl="0" eaLnBrk="1" latinLnBrk="0" hangingPunct="1">
              <a:spcBef>
                <a:spcPct val="20000"/>
              </a:spcBef>
              <a:buFont typeface="Arial"/>
              <a:buChar char="•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zh-TW" altLang="en-US" sz="2800" u="sng" dirty="0">
                <a:solidFill>
                  <a:srgbClr val="000000"/>
                </a:solidFill>
                <a:latin typeface="+mj-ea"/>
                <a:ea typeface="+mj-ea"/>
              </a:rPr>
              <a:t>最高學歷</a:t>
            </a:r>
            <a:r>
              <a:rPr lang="en-US" altLang="zh-TW" sz="2800" u="sng" dirty="0">
                <a:solidFill>
                  <a:srgbClr val="000000"/>
                </a:solidFill>
                <a:latin typeface="+mj-ea"/>
                <a:ea typeface="+mj-ea"/>
              </a:rPr>
              <a:t>: </a:t>
            </a:r>
          </a:p>
          <a:p>
            <a:pPr marL="265113" indent="-265113">
              <a:spcBef>
                <a:spcPts val="0"/>
              </a:spcBef>
            </a:pPr>
            <a:r>
              <a:rPr lang="en-US" altLang="zh-TW" sz="2800" dirty="0">
                <a:solidFill>
                  <a:srgbClr val="000000"/>
                </a:solidFill>
                <a:latin typeface="+mj-ea"/>
                <a:ea typeface="+mj-ea"/>
              </a:rPr>
              <a:t>Highest educational level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TW" altLang="en-US" sz="2800" u="sng" dirty="0">
                <a:solidFill>
                  <a:srgbClr val="000000"/>
                </a:solidFill>
                <a:latin typeface="+mj-ea"/>
                <a:ea typeface="+mj-ea"/>
              </a:rPr>
              <a:t>經歷</a:t>
            </a:r>
            <a:r>
              <a:rPr lang="en-US" altLang="zh-TW" sz="2800" u="sng" dirty="0">
                <a:solidFill>
                  <a:srgbClr val="000000"/>
                </a:solidFill>
                <a:latin typeface="+mj-ea"/>
                <a:ea typeface="+mj-ea"/>
              </a:rPr>
              <a:t>:</a:t>
            </a:r>
          </a:p>
          <a:p>
            <a:pPr marL="265113" indent="-265113">
              <a:spcBef>
                <a:spcPts val="0"/>
              </a:spcBef>
            </a:pPr>
            <a:r>
              <a:rPr lang="en-US" altLang="zh-TW" sz="2800" dirty="0">
                <a:solidFill>
                  <a:srgbClr val="000000"/>
                </a:solidFill>
                <a:latin typeface="+mj-ea"/>
                <a:ea typeface="+mj-ea"/>
              </a:rPr>
              <a:t>Starting from latest experience / title / Event / award / patents. </a:t>
            </a:r>
          </a:p>
          <a:p>
            <a:pPr marL="265113" indent="-265113">
              <a:spcBef>
                <a:spcPts val="0"/>
              </a:spcBef>
            </a:pPr>
            <a:r>
              <a:rPr lang="en-US" altLang="zh-TW" sz="2800" dirty="0">
                <a:solidFill>
                  <a:srgbClr val="000000"/>
                </a:solidFill>
                <a:latin typeface="+mj-ea"/>
                <a:ea typeface="+mj-ea"/>
              </a:rPr>
              <a:t>No more than 5 bullet points</a:t>
            </a:r>
          </a:p>
        </p:txBody>
      </p:sp>
      <p:sp>
        <p:nvSpPr>
          <p:cNvPr id="8" name="圖片版面配置區 7">
            <a:extLst>
              <a:ext uri="{FF2B5EF4-FFF2-40B4-BE49-F238E27FC236}">
                <a16:creationId xmlns:a16="http://schemas.microsoft.com/office/drawing/2014/main" id="{6AF04FC3-7BCA-48B2-A86D-D8BFE92709A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35806" y="1375113"/>
            <a:ext cx="3987800" cy="4983404"/>
          </a:xfrm>
        </p:spPr>
      </p:sp>
      <p:sp>
        <p:nvSpPr>
          <p:cNvPr id="9" name="標題 1">
            <a:extLst>
              <a:ext uri="{FF2B5EF4-FFF2-40B4-BE49-F238E27FC236}">
                <a16:creationId xmlns:a16="http://schemas.microsoft.com/office/drawing/2014/main" id="{2A39B757-1DCB-4FAF-BE9B-7C8A812D6670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70777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b="1" dirty="0"/>
              <a:t>推薦講師簡歷</a:t>
            </a:r>
            <a:r>
              <a:rPr lang="en-US" altLang="zh-TW" b="1" dirty="0"/>
              <a:t>(</a:t>
            </a:r>
            <a:r>
              <a:rPr lang="zh-TW" altLang="en-US" b="1" dirty="0"/>
              <a:t>中文</a:t>
            </a:r>
            <a:r>
              <a:rPr lang="en-US" altLang="zh-TW" b="1" dirty="0"/>
              <a:t>)</a:t>
            </a:r>
            <a:endParaRPr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val="2143229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9">
            <a:extLst>
              <a:ext uri="{FF2B5EF4-FFF2-40B4-BE49-F238E27FC236}">
                <a16:creationId xmlns:a16="http://schemas.microsoft.com/office/drawing/2014/main" id="{76262058-5ED1-4635-BD34-3CAEB68453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1350" y="5211761"/>
            <a:ext cx="315729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Char char="•"/>
              <a:defRPr kumimoji="1" sz="2800">
                <a:solidFill>
                  <a:schemeClr val="tx1"/>
                </a:solidFill>
                <a:latin typeface="Gill Sans Std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400">
                <a:solidFill>
                  <a:schemeClr val="tx1"/>
                </a:solidFill>
                <a:latin typeface="Gill Sans Std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Gill Sans Std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Gill Sans Std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>
                <a:solidFill>
                  <a:schemeClr val="tx1"/>
                </a:solidFill>
                <a:latin typeface="Gill Sans Std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latin typeface="Gill Sans Std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latin typeface="Gill Sans Std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latin typeface="Gill Sans Std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latin typeface="Gill Sans Std" pitchFamily="34" charset="0"/>
                <a:ea typeface="ＭＳ Ｐゴシック" pitchFamily="34" charset="-128"/>
              </a:defRPr>
            </a:lvl9pPr>
          </a:lstStyle>
          <a:p>
            <a:pPr marL="0" indent="0" defTabSz="548627" eaLnBrk="1" hangingPunct="1">
              <a:spcBef>
                <a:spcPct val="50000"/>
              </a:spcBef>
              <a:buNone/>
            </a:pPr>
            <a:r>
              <a:rPr kumimoji="0" lang="en-US" altLang="zh-TW" sz="1200" dirty="0">
                <a:solidFill>
                  <a:srgbClr val="404040"/>
                </a:solidFill>
                <a:latin typeface="Arial"/>
                <a:ea typeface="新細明體" pitchFamily="18" charset="-120"/>
              </a:rPr>
              <a:t>For Newspaper AD, website and on-site LED screen, please kindly provide photo (not too casual), </a:t>
            </a:r>
            <a:r>
              <a:rPr kumimoji="0" lang="en-US" altLang="zh-TW" sz="1200" dirty="0">
                <a:solidFill>
                  <a:srgbClr val="FF0000"/>
                </a:solidFill>
                <a:latin typeface="Arial"/>
                <a:ea typeface="新細明體" pitchFamily="18" charset="-120"/>
              </a:rPr>
              <a:t>file size more than 1.5 MB, with high resolution.</a:t>
            </a:r>
          </a:p>
        </p:txBody>
      </p:sp>
      <p:sp>
        <p:nvSpPr>
          <p:cNvPr id="4" name="矩形 22">
            <a:extLst>
              <a:ext uri="{FF2B5EF4-FFF2-40B4-BE49-F238E27FC236}">
                <a16:creationId xmlns:a16="http://schemas.microsoft.com/office/drawing/2014/main" id="{0C66C1E3-9B09-4B95-B84F-AA862080460B}"/>
              </a:ext>
            </a:extLst>
          </p:cNvPr>
          <p:cNvSpPr/>
          <p:nvPr/>
        </p:nvSpPr>
        <p:spPr>
          <a:xfrm>
            <a:off x="5143500" y="1165129"/>
            <a:ext cx="6210300" cy="18798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rtlCol="0" anchor="t"/>
          <a:lstStyle/>
          <a:p>
            <a:pPr defTabSz="653110">
              <a:defRPr/>
            </a:pPr>
            <a:r>
              <a:rPr lang="en-US" altLang="zh-TW" sz="2800">
                <a:latin typeface="+mj-ea"/>
                <a:ea typeface="+mj-ea"/>
              </a:rPr>
              <a:t>Mr</a:t>
            </a:r>
            <a:r>
              <a:rPr lang="en-US" altLang="zh-TW" sz="2800" dirty="0">
                <a:latin typeface="+mj-ea"/>
                <a:ea typeface="+mj-ea"/>
              </a:rPr>
              <a:t>./ Ms. Name :</a:t>
            </a:r>
          </a:p>
          <a:p>
            <a:pPr defTabSz="653110">
              <a:defRPr/>
            </a:pPr>
            <a:r>
              <a:rPr lang="en-US" altLang="zh-TW" sz="2800" dirty="0">
                <a:latin typeface="+mj-ea"/>
                <a:ea typeface="+mj-ea"/>
              </a:rPr>
              <a:t>Job Title:</a:t>
            </a:r>
          </a:p>
          <a:p>
            <a:pPr defTabSz="653110">
              <a:defRPr/>
            </a:pPr>
            <a:r>
              <a:rPr lang="en-US" altLang="zh-TW" sz="2800" dirty="0">
                <a:latin typeface="+mj-ea"/>
                <a:ea typeface="+mj-ea"/>
              </a:rPr>
              <a:t>Department</a:t>
            </a:r>
            <a:r>
              <a:rPr lang="en-US" altLang="zh-TW" sz="2800" dirty="0">
                <a:latin typeface="+mj-ea"/>
              </a:rPr>
              <a:t>:</a:t>
            </a:r>
          </a:p>
          <a:p>
            <a:pPr defTabSz="653110">
              <a:defRPr/>
            </a:pPr>
            <a:r>
              <a:rPr lang="en-US" altLang="zh-TW" sz="2800" dirty="0">
                <a:latin typeface="+mj-ea"/>
              </a:rPr>
              <a:t>Company:</a:t>
            </a:r>
          </a:p>
        </p:txBody>
      </p:sp>
      <p:sp>
        <p:nvSpPr>
          <p:cNvPr id="5" name="內容版面配置區 16">
            <a:extLst>
              <a:ext uri="{FF2B5EF4-FFF2-40B4-BE49-F238E27FC236}">
                <a16:creationId xmlns:a16="http://schemas.microsoft.com/office/drawing/2014/main" id="{E416016F-B79C-437E-B3C9-AE5E18DD33A4}"/>
              </a:ext>
            </a:extLst>
          </p:cNvPr>
          <p:cNvSpPr txBox="1">
            <a:spLocks/>
          </p:cNvSpPr>
          <p:nvPr/>
        </p:nvSpPr>
        <p:spPr>
          <a:xfrm>
            <a:off x="5143500" y="3067031"/>
            <a:ext cx="6210300" cy="3425844"/>
          </a:xfrm>
          <a:prstGeom prst="rect">
            <a:avLst/>
          </a:prstGeom>
        </p:spPr>
        <p:txBody>
          <a:bodyPr/>
          <a:lstStyle>
            <a:lvl1pPr marL="489833" indent="-489833" algn="l" defTabSz="653110" rtl="0" eaLnBrk="1" latinLnBrk="0" hangingPunct="1">
              <a:spcBef>
                <a:spcPts val="857"/>
              </a:spcBef>
              <a:buFont typeface="Arial"/>
              <a:buChar char="•"/>
              <a:defRPr sz="2900" kern="1200">
                <a:solidFill>
                  <a:srgbClr val="63A70A"/>
                </a:solidFill>
                <a:latin typeface="Roboto Medium"/>
                <a:ea typeface="+mn-ea"/>
                <a:cs typeface="Roboto"/>
              </a:defRPr>
            </a:lvl1pPr>
            <a:lvl2pPr marL="1061304" indent="-408194" algn="l" defTabSz="653110" rtl="0" eaLnBrk="1" latinLnBrk="0" hangingPunct="1">
              <a:spcBef>
                <a:spcPts val="857"/>
              </a:spcBef>
              <a:buFont typeface="Arial"/>
              <a:buChar char="–"/>
              <a:defRPr sz="2600" kern="1200">
                <a:solidFill>
                  <a:schemeClr val="tx1"/>
                </a:solidFill>
                <a:latin typeface="Roboto Light"/>
                <a:ea typeface="+mn-ea"/>
                <a:cs typeface="Roboto"/>
              </a:defRPr>
            </a:lvl2pPr>
            <a:lvl3pPr marL="1632776" indent="-326555" algn="l" defTabSz="653110" rtl="0" eaLnBrk="1" latinLnBrk="0" hangingPunct="1">
              <a:spcBef>
                <a:spcPts val="857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Roboto Light"/>
                <a:ea typeface="+mn-ea"/>
                <a:cs typeface="Roboto"/>
              </a:defRPr>
            </a:lvl3pPr>
            <a:lvl4pPr marL="2285886" indent="-326555" algn="l" defTabSz="653110" rtl="0" eaLnBrk="1" latinLnBrk="0" hangingPunct="1">
              <a:spcBef>
                <a:spcPts val="857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Roboto Light"/>
                <a:ea typeface="+mn-ea"/>
                <a:cs typeface="Roboto"/>
              </a:defRPr>
            </a:lvl4pPr>
            <a:lvl5pPr marL="2938996" indent="-326555" algn="l" defTabSz="653110" rtl="0" eaLnBrk="1" latinLnBrk="0" hangingPunct="1">
              <a:spcBef>
                <a:spcPts val="857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Roboto Light"/>
                <a:ea typeface="+mn-ea"/>
                <a:cs typeface="Roboto"/>
              </a:defRPr>
            </a:lvl5pPr>
            <a:lvl6pPr marL="3592106" indent="-326555" algn="l" defTabSz="653110" rtl="0" eaLnBrk="1" latinLnBrk="0" hangingPunct="1">
              <a:spcBef>
                <a:spcPct val="20000"/>
              </a:spcBef>
              <a:buFont typeface="Arial"/>
              <a:buChar char="•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45216" indent="-326555" algn="l" defTabSz="653110" rtl="0" eaLnBrk="1" latinLnBrk="0" hangingPunct="1">
              <a:spcBef>
                <a:spcPct val="20000"/>
              </a:spcBef>
              <a:buFont typeface="Arial"/>
              <a:buChar char="•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98327" indent="-326555" algn="l" defTabSz="653110" rtl="0" eaLnBrk="1" latinLnBrk="0" hangingPunct="1">
              <a:spcBef>
                <a:spcPct val="20000"/>
              </a:spcBef>
              <a:buFont typeface="Arial"/>
              <a:buChar char="•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551437" indent="-326555" algn="l" defTabSz="653110" rtl="0" eaLnBrk="1" latinLnBrk="0" hangingPunct="1">
              <a:spcBef>
                <a:spcPct val="20000"/>
              </a:spcBef>
              <a:buFont typeface="Arial"/>
              <a:buChar char="•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altLang="zh-TW" sz="2800" u="sng" dirty="0">
                <a:solidFill>
                  <a:srgbClr val="000000"/>
                </a:solidFill>
                <a:latin typeface="+mj-ea"/>
                <a:ea typeface="+mj-ea"/>
              </a:rPr>
              <a:t>Education: </a:t>
            </a:r>
          </a:p>
          <a:p>
            <a:pPr marL="265113" indent="-265113">
              <a:spcBef>
                <a:spcPts val="0"/>
              </a:spcBef>
            </a:pPr>
            <a:r>
              <a:rPr lang="en-US" altLang="zh-TW" sz="2800" dirty="0">
                <a:solidFill>
                  <a:srgbClr val="000000"/>
                </a:solidFill>
                <a:latin typeface="+mj-ea"/>
                <a:ea typeface="+mj-ea"/>
              </a:rPr>
              <a:t>Highest educational level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TW" sz="2800" u="sng" dirty="0">
                <a:solidFill>
                  <a:srgbClr val="000000"/>
                </a:solidFill>
                <a:latin typeface="+mj-ea"/>
                <a:ea typeface="+mj-ea"/>
              </a:rPr>
              <a:t>Experience:</a:t>
            </a:r>
          </a:p>
          <a:p>
            <a:pPr marL="265113" indent="-265113">
              <a:spcBef>
                <a:spcPts val="0"/>
              </a:spcBef>
            </a:pPr>
            <a:r>
              <a:rPr lang="en-US" altLang="zh-TW" sz="2800" dirty="0">
                <a:solidFill>
                  <a:srgbClr val="000000"/>
                </a:solidFill>
                <a:latin typeface="+mj-ea"/>
                <a:ea typeface="+mj-ea"/>
              </a:rPr>
              <a:t>Starting from latest experience / title / Event / award / patents. </a:t>
            </a:r>
          </a:p>
          <a:p>
            <a:pPr marL="265113" indent="-265113">
              <a:spcBef>
                <a:spcPts val="0"/>
              </a:spcBef>
            </a:pPr>
            <a:r>
              <a:rPr lang="en-US" altLang="zh-TW" sz="2800" dirty="0">
                <a:solidFill>
                  <a:srgbClr val="000000"/>
                </a:solidFill>
                <a:latin typeface="+mj-ea"/>
                <a:ea typeface="+mj-ea"/>
              </a:rPr>
              <a:t>No more than 5 bullet points</a:t>
            </a:r>
          </a:p>
        </p:txBody>
      </p:sp>
      <p:sp>
        <p:nvSpPr>
          <p:cNvPr id="8" name="圖片版面配置區 7">
            <a:extLst>
              <a:ext uri="{FF2B5EF4-FFF2-40B4-BE49-F238E27FC236}">
                <a16:creationId xmlns:a16="http://schemas.microsoft.com/office/drawing/2014/main" id="{6AF04FC3-7BCA-48B2-A86D-D8BFE92709A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7953" y="1421161"/>
            <a:ext cx="3987800" cy="4983404"/>
          </a:xfrm>
        </p:spPr>
      </p:sp>
      <p:sp>
        <p:nvSpPr>
          <p:cNvPr id="9" name="標題 1">
            <a:extLst>
              <a:ext uri="{FF2B5EF4-FFF2-40B4-BE49-F238E27FC236}">
                <a16:creationId xmlns:a16="http://schemas.microsoft.com/office/drawing/2014/main" id="{2918B2CE-F420-424F-8FD2-8C5E1C0AE737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70777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b="1" dirty="0"/>
              <a:t>推薦講師簡歷</a:t>
            </a:r>
            <a:r>
              <a:rPr lang="en-US" altLang="zh-TW" b="1" dirty="0"/>
              <a:t>(</a:t>
            </a:r>
            <a:r>
              <a:rPr lang="zh-TW" altLang="en-US" b="1" dirty="0"/>
              <a:t>英文</a:t>
            </a:r>
            <a:r>
              <a:rPr lang="en-US" altLang="zh-TW" b="1" dirty="0"/>
              <a:t>)</a:t>
            </a:r>
            <a:endParaRPr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val="463417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>
            <a:extLst>
              <a:ext uri="{FF2B5EF4-FFF2-40B4-BE49-F238E27FC236}">
                <a16:creationId xmlns:a16="http://schemas.microsoft.com/office/drawing/2014/main" id="{455A2B8E-F406-4F7F-B7E7-79864D63E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講題</a:t>
            </a:r>
            <a:r>
              <a:rPr lang="en-US" altLang="zh-TW" b="1" dirty="0"/>
              <a:t>:</a:t>
            </a:r>
            <a:endParaRPr lang="zh-TW" altLang="en-US" b="1" dirty="0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A07CA6E-65F8-427E-B10F-A6CF520493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摘要</a:t>
            </a:r>
          </a:p>
        </p:txBody>
      </p:sp>
    </p:spTree>
    <p:extLst>
      <p:ext uri="{BB962C8B-B14F-4D97-AF65-F5344CB8AC3E}">
        <p14:creationId xmlns:p14="http://schemas.microsoft.com/office/powerpoint/2010/main" val="869528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>
            <a:extLst>
              <a:ext uri="{FF2B5EF4-FFF2-40B4-BE49-F238E27FC236}">
                <a16:creationId xmlns:a16="http://schemas.microsoft.com/office/drawing/2014/main" id="{455A2B8E-F406-4F7F-B7E7-79864D63E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/>
              <a:t>TOPIC:</a:t>
            </a:r>
            <a:endParaRPr lang="zh-TW" altLang="en-US" b="1" dirty="0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A07CA6E-65F8-427E-B10F-A6CF520493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ABSTRACT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00701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9683925-2C3D-4BAA-89D9-7891FFE78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/>
              <a:t>講題內容補充附件，增加於後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6DC290A-9DC6-4679-A44B-3B271FD97D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請多提供，以便評審委員了解講題內容，利於參考評選</a:t>
            </a:r>
          </a:p>
        </p:txBody>
      </p:sp>
    </p:spTree>
    <p:extLst>
      <p:ext uri="{BB962C8B-B14F-4D97-AF65-F5344CB8AC3E}">
        <p14:creationId xmlns:p14="http://schemas.microsoft.com/office/powerpoint/2010/main" val="546974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222</Words>
  <Application>Microsoft Office PowerPoint</Application>
  <PresentationFormat>寬螢幕</PresentationFormat>
  <Paragraphs>32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0" baseType="lpstr">
      <vt:lpstr>微軟正黑體</vt:lpstr>
      <vt:lpstr>Arial</vt:lpstr>
      <vt:lpstr>Calibri</vt:lpstr>
      <vt:lpstr>Office 佈景主題</vt:lpstr>
      <vt:lpstr>PowerPoint 簡報</vt:lpstr>
      <vt:lpstr>PowerPoint 簡報</vt:lpstr>
      <vt:lpstr>PowerPoint 簡報</vt:lpstr>
      <vt:lpstr>講題:</vt:lpstr>
      <vt:lpstr>TOPIC:</vt:lpstr>
      <vt:lpstr>講題內容補充附件，增加於後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劉佳蓉</dc:creator>
  <cp:lastModifiedBy>佳蓉 劉</cp:lastModifiedBy>
  <cp:revision>29</cp:revision>
  <dcterms:created xsi:type="dcterms:W3CDTF">2022-03-07T09:22:00Z</dcterms:created>
  <dcterms:modified xsi:type="dcterms:W3CDTF">2025-12-12T10:30:05Z</dcterms:modified>
</cp:coreProperties>
</file>